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gRN5SPEPSyydFD6BTAhQ+OY3WN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1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Livestock Trail Length Over Time</a:t>
            </a:r>
            <a:br>
              <a:rPr lang="en-US"/>
            </a:br>
            <a:endParaRPr/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Ryan Olsen</a:t>
            </a:r>
            <a:br>
              <a:rPr lang="en-US"/>
            </a:br>
            <a:r>
              <a:rPr lang="en-US"/>
              <a:t>ES751 Advanced GIS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10 May 2023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1758"/>
            <a:ext cx="12192000" cy="4554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</a:t>
            </a:r>
            <a:endParaRPr/>
          </a:p>
        </p:txBody>
      </p:sp>
      <p:sp>
        <p:nvSpPr>
          <p:cNvPr id="163" name="Google Shape;163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There are differences in the total trail lengths between wild horses and cattle when comparing equal resolution imagery.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total length of horse trails is increasing faster than cattle trails cattle when comparing equal resolution imagery.</a:t>
            </a:r>
            <a:endParaRPr/>
          </a:p>
        </p:txBody>
      </p:sp>
      <p:sp>
        <p:nvSpPr>
          <p:cNvPr id="164" name="Google Shape;16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5" name="Google Shape;16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663733"/>
            <a:ext cx="12192000" cy="231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, line, diagram, plot&#10;&#10;Description automatically generated" id="170" name="Google Shape;17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485" y="0"/>
            <a:ext cx="1131702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2"/>
          <p:cNvSpPr txBox="1"/>
          <p:nvPr/>
        </p:nvSpPr>
        <p:spPr>
          <a:xfrm>
            <a:off x="437485" y="209405"/>
            <a:ext cx="1061913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Livestock Trail Length Over Time</a:t>
            </a:r>
            <a:endParaRPr/>
          </a:p>
        </p:txBody>
      </p:sp>
      <p:sp>
        <p:nvSpPr>
          <p:cNvPr id="172" name="Google Shape;172;p12"/>
          <p:cNvSpPr txBox="1"/>
          <p:nvPr/>
        </p:nvSpPr>
        <p:spPr>
          <a:xfrm>
            <a:off x="3924300" y="5943600"/>
            <a:ext cx="198882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Approximate introduction of wild horses</a:t>
            </a:r>
            <a:endParaRPr/>
          </a:p>
        </p:txBody>
      </p:sp>
      <p:cxnSp>
        <p:nvCxnSpPr>
          <p:cNvPr id="173" name="Google Shape;173;p12"/>
          <p:cNvCxnSpPr>
            <a:stCxn id="172" idx="0"/>
          </p:cNvCxnSpPr>
          <p:nvPr/>
        </p:nvCxnSpPr>
        <p:spPr>
          <a:xfrm flipH="1" rot="10800000">
            <a:off x="4918710" y="5616000"/>
            <a:ext cx="316200" cy="327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74" name="Google Shape;174;p12"/>
          <p:cNvSpPr txBox="1"/>
          <p:nvPr/>
        </p:nvSpPr>
        <p:spPr>
          <a:xfrm>
            <a:off x="8097580" y="5779770"/>
            <a:ext cx="159258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2018 was a severe drought year</a:t>
            </a:r>
            <a:endParaRPr/>
          </a:p>
        </p:txBody>
      </p:sp>
      <p:cxnSp>
        <p:nvCxnSpPr>
          <p:cNvPr id="175" name="Google Shape;175;p12"/>
          <p:cNvCxnSpPr/>
          <p:nvPr/>
        </p:nvCxnSpPr>
        <p:spPr>
          <a:xfrm flipH="1" rot="10800000">
            <a:off x="8893870" y="4892040"/>
            <a:ext cx="59630" cy="88773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76" name="Google Shape;17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12"/>
          <p:cNvSpPr txBox="1"/>
          <p:nvPr/>
        </p:nvSpPr>
        <p:spPr>
          <a:xfrm>
            <a:off x="10203935" y="1787959"/>
            <a:ext cx="159258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cattle pasture was burned in 2021</a:t>
            </a:r>
            <a:endParaRPr/>
          </a:p>
        </p:txBody>
      </p:sp>
      <p:cxnSp>
        <p:nvCxnSpPr>
          <p:cNvPr id="178" name="Google Shape;178;p12"/>
          <p:cNvCxnSpPr>
            <a:stCxn id="177" idx="2"/>
          </p:cNvCxnSpPr>
          <p:nvPr/>
        </p:nvCxnSpPr>
        <p:spPr>
          <a:xfrm flipH="1">
            <a:off x="9588125" y="2249624"/>
            <a:ext cx="1412100" cy="955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Graphical user interface, application&#10;&#10;Description automatically generated" id="184" name="Google Shape;1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31325"/>
            <a:ext cx="12192000" cy="539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imated image shoving changes in livestock trails over time" id="189" name="Google Shape;18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Result: Potential causes</a:t>
            </a:r>
            <a:endParaRPr/>
          </a:p>
        </p:txBody>
      </p:sp>
      <p:sp>
        <p:nvSpPr>
          <p:cNvPr id="196" name="Google Shape;196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Modern wild horses are not native to this area.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Wild horses are not rotated to other pastures as often as cattle.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Wild horses appear to make new trails more often than reusing old ones.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Difference in how wild horse are managed versus cattle.</a:t>
            </a:r>
            <a:endParaRPr/>
          </a:p>
        </p:txBody>
      </p:sp>
      <p:sp>
        <p:nvSpPr>
          <p:cNvPr id="197" name="Google Shape;19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Result: Cosmic Significance</a:t>
            </a:r>
            <a:endParaRPr/>
          </a:p>
        </p:txBody>
      </p:sp>
      <p:sp>
        <p:nvSpPr>
          <p:cNvPr id="203" name="Google Shape;20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There are noticeable changes in the total livestock trail lengths over a 36-year period for the areas studied that could mean that wild horses could potentially contribute to prairie habitat or pasture destruction.</a:t>
            </a:r>
            <a:endParaRPr/>
          </a:p>
        </p:txBody>
      </p:sp>
      <p:sp>
        <p:nvSpPr>
          <p:cNvPr id="204" name="Google Shape;20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Result: Further Research?</a:t>
            </a:r>
            <a:endParaRPr/>
          </a:p>
        </p:txBody>
      </p:sp>
      <p:sp>
        <p:nvSpPr>
          <p:cNvPr id="210" name="Google Shape;210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Short term: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Expand area of interest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Compare changes for different types terrain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Long Term: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Use drones to make high resolution maps of a full pasture on a regular basis.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Track individual animals for a long period of time.</a:t>
            </a:r>
            <a:endParaRPr/>
          </a:p>
        </p:txBody>
      </p:sp>
      <p:sp>
        <p:nvSpPr>
          <p:cNvPr id="211" name="Google Shape;21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Topics, again</a:t>
            </a:r>
            <a:endParaRPr/>
          </a:p>
        </p:txBody>
      </p:sp>
      <p:sp>
        <p:nvSpPr>
          <p:cNvPr id="217" name="Google Shape;21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Purpose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Failed attempt #1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Failed attempt #2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Failed attempt #3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Attempt #4 – not a failure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Methods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Trace animal trails and add them together.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Results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There is a detectable change in total trail lengths.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Wild horse potentially cause more damage to the land through creation of multiple trails.</a:t>
            </a:r>
            <a:br>
              <a:rPr lang="en-US"/>
            </a:br>
            <a:endParaRPr/>
          </a:p>
        </p:txBody>
      </p:sp>
      <p:sp>
        <p:nvSpPr>
          <p:cNvPr id="218" name="Google Shape;21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Topics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Purpose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Methods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Results</a:t>
            </a:r>
            <a:endParaRPr/>
          </a:p>
        </p:txBody>
      </p:sp>
      <p:sp>
        <p:nvSpPr>
          <p:cNvPr id="96" name="Google Shape;9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Purpose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First attempt: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	Can publicly available LIDAR be used to detect changes in local drainage patterns due to trails made by cattle or other herd animals?</a:t>
            </a:r>
            <a:endParaRPr/>
          </a:p>
        </p:txBody>
      </p:sp>
      <p:sp>
        <p:nvSpPr>
          <p:cNvPr id="103" name="Google Shape;103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"/>
          <p:cNvPicPr preferRelativeResize="0"/>
          <p:nvPr/>
        </p:nvPicPr>
        <p:blipFill rotWithShape="1">
          <a:blip r:embed="rId3">
            <a:alphaModFix/>
          </a:blip>
          <a:srcRect b="10943" l="1190" r="1195" t="10950"/>
          <a:stretch/>
        </p:blipFill>
        <p:spPr>
          <a:xfrm>
            <a:off x="0" y="1"/>
            <a:ext cx="12192001" cy="738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Purpose</a:t>
            </a:r>
            <a:endParaRPr/>
          </a:p>
        </p:txBody>
      </p:sp>
      <p:sp>
        <p:nvSpPr>
          <p:cNvPr id="115" name="Google Shape;115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Second attempt: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	Can publicly available LIDAR or other imagery be used to find animal trails at all?</a:t>
            </a:r>
            <a:endParaRPr/>
          </a:p>
        </p:txBody>
      </p:sp>
      <p:sp>
        <p:nvSpPr>
          <p:cNvPr id="116" name="Google Shape;1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107" y="297180"/>
            <a:ext cx="4330942" cy="58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"/>
          <p:cNvSpPr txBox="1"/>
          <p:nvPr/>
        </p:nvSpPr>
        <p:spPr>
          <a:xfrm>
            <a:off x="546107" y="6126480"/>
            <a:ext cx="433094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Echoes of a pond dam, only the middle one is real</a:t>
            </a:r>
            <a:endParaRPr/>
          </a:p>
        </p:txBody>
      </p:sp>
      <p:pic>
        <p:nvPicPr>
          <p:cNvPr id="123" name="Google Shape;12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54302" y="290680"/>
            <a:ext cx="3291591" cy="58346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6"/>
          <p:cNvSpPr txBox="1"/>
          <p:nvPr/>
        </p:nvSpPr>
        <p:spPr>
          <a:xfrm>
            <a:off x="8354302" y="6126480"/>
            <a:ext cx="32915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Obvious mismatch in LIDAR returns</a:t>
            </a:r>
            <a:endParaRPr/>
          </a:p>
        </p:txBody>
      </p:sp>
      <p:pic>
        <p:nvPicPr>
          <p:cNvPr id="125" name="Google Shape;12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43904" y="323766"/>
            <a:ext cx="2507990" cy="1545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6"/>
          <p:cNvPicPr preferRelativeResize="0"/>
          <p:nvPr/>
        </p:nvPicPr>
        <p:blipFill rotWithShape="1">
          <a:blip r:embed="rId6">
            <a:alphaModFix/>
          </a:blip>
          <a:srcRect b="21693" l="0" r="0" t="17903"/>
          <a:stretch/>
        </p:blipFill>
        <p:spPr>
          <a:xfrm>
            <a:off x="5326481" y="4325617"/>
            <a:ext cx="2525413" cy="179968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 txBox="1"/>
          <p:nvPr/>
        </p:nvSpPr>
        <p:spPr>
          <a:xfrm>
            <a:off x="5361326" y="6126480"/>
            <a:ext cx="25254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Interpolation artifacts</a:t>
            </a:r>
            <a:endParaRPr/>
          </a:p>
        </p:txBody>
      </p:sp>
      <p:sp>
        <p:nvSpPr>
          <p:cNvPr id="128" name="Google Shape;128;p6"/>
          <p:cNvSpPr txBox="1"/>
          <p:nvPr/>
        </p:nvSpPr>
        <p:spPr>
          <a:xfrm>
            <a:off x="5343904" y="1861547"/>
            <a:ext cx="250799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Overlaps and averaged returns</a:t>
            </a:r>
            <a:endParaRPr/>
          </a:p>
        </p:txBody>
      </p:sp>
      <p:pic>
        <p:nvPicPr>
          <p:cNvPr id="129" name="Google Shape;129;p6"/>
          <p:cNvPicPr preferRelativeResize="0"/>
          <p:nvPr/>
        </p:nvPicPr>
        <p:blipFill rotWithShape="1">
          <a:blip r:embed="rId7">
            <a:alphaModFix/>
          </a:blip>
          <a:srcRect b="2682" l="1907" r="0" t="0"/>
          <a:stretch/>
        </p:blipFill>
        <p:spPr>
          <a:xfrm>
            <a:off x="5625767" y="2544800"/>
            <a:ext cx="1926839" cy="110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6"/>
          <p:cNvSpPr txBox="1"/>
          <p:nvPr/>
        </p:nvSpPr>
        <p:spPr>
          <a:xfrm>
            <a:off x="5343904" y="3650324"/>
            <a:ext cx="250799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Eye cancer airplanes</a:t>
            </a:r>
            <a:endParaRPr/>
          </a:p>
        </p:txBody>
      </p:sp>
      <p:sp>
        <p:nvSpPr>
          <p:cNvPr id="131" name="Google Shape;131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NO.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Current publicly available LIDAR does not have a high enough resolution, is too noisy, and has too many artifacts to be useful for this purpose.</a:t>
            </a:r>
            <a:endParaRPr/>
          </a:p>
        </p:txBody>
      </p:sp>
      <p:sp>
        <p:nvSpPr>
          <p:cNvPr id="137" name="Google Shape;137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Purpose</a:t>
            </a:r>
            <a:endParaRPr/>
          </a:p>
        </p:txBody>
      </p:sp>
      <p:sp>
        <p:nvSpPr>
          <p:cNvPr id="143" name="Google Shape;143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Fourth attempt: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	Using publicly available imagery (not LIDAR) can differences in trails of cattle and wild horses be quantified?</a:t>
            </a:r>
            <a:endParaRPr/>
          </a:p>
        </p:txBody>
      </p:sp>
      <p:sp>
        <p:nvSpPr>
          <p:cNvPr id="144" name="Google Shape;14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Methods</a:t>
            </a:r>
            <a:endParaRPr/>
          </a:p>
        </p:txBody>
      </p:sp>
      <p:sp>
        <p:nvSpPr>
          <p:cNvPr id="150" name="Google Shape;150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Imagery obtained from DASC.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Confine area of study: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pasture was chosen that have similar terrain for each species, one that only had cattle and one that had cattle then was switched to wild horses over the period studied.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quarter section was chosen out of each pasture for digitization.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Digitize: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Only trails that could be seen at 1:500 scale or smaller were digitized.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Trails that remained parallel from point to point, roads, and stream beds were not digitized.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Add trail lengths and compare.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51" name="Google Shape;15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2023-05-09T23:24:04Z</dcterms:created>
  <dc:creator>Ryan Olsen</dc:creator>
</cp:coreProperties>
</file>